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2" r:id="rId1"/>
  </p:sldMasterIdLst>
  <p:sldIdLst>
    <p:sldId id="257" r:id="rId2"/>
  </p:sldIdLst>
  <p:sldSz cx="7559675" cy="10691813"/>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2188" y="6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presProps.xml" Type="http://schemas.openxmlformats.org/officeDocument/2006/relationships/presProps"/><Relationship Id="rId4" Target="viewProps.xml" Type="http://schemas.openxmlformats.org/officeDocument/2006/relationships/viewProps"/><Relationship Id="rId5" Target="theme/theme1.xml" Type="http://schemas.openxmlformats.org/officeDocument/2006/relationships/theme"/><Relationship Id="rId6"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6999" y="-13201"/>
            <a:ext cx="7581008" cy="1071821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934704" y="3748735"/>
            <a:ext cx="4817159" cy="2566631"/>
          </a:xfrm>
        </p:spPr>
        <p:txBody>
          <a:bodyPr anchor="b">
            <a:noAutofit/>
          </a:bodyPr>
          <a:lstStyle>
            <a:lvl1pPr algn="r">
              <a:defRPr sz="4464">
                <a:solidFill>
                  <a:schemeClr val="accent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934704" y="6315364"/>
            <a:ext cx="4817159" cy="1710096"/>
          </a:xfrm>
        </p:spPr>
        <p:txBody>
          <a:bodyPr anchor="t"/>
          <a:lstStyle>
            <a:lvl1pPr marL="0" indent="0" algn="r">
              <a:buNone/>
              <a:defRPr>
                <a:solidFill>
                  <a:schemeClr val="tx1">
                    <a:lumMod val="50000"/>
                    <a:lumOff val="50000"/>
                  </a:schemeClr>
                </a:solidFill>
              </a:defRPr>
            </a:lvl1pPr>
            <a:lvl2pPr marL="377967" indent="0" algn="ctr">
              <a:buNone/>
              <a:defRPr>
                <a:solidFill>
                  <a:schemeClr val="tx1">
                    <a:tint val="75000"/>
                  </a:schemeClr>
                </a:solidFill>
              </a:defRPr>
            </a:lvl2pPr>
            <a:lvl3pPr marL="755934" indent="0" algn="ctr">
              <a:buNone/>
              <a:defRPr>
                <a:solidFill>
                  <a:schemeClr val="tx1">
                    <a:tint val="75000"/>
                  </a:schemeClr>
                </a:solidFill>
              </a:defRPr>
            </a:lvl3pPr>
            <a:lvl4pPr marL="1133902" indent="0" algn="ctr">
              <a:buNone/>
              <a:defRPr>
                <a:solidFill>
                  <a:schemeClr val="tx1">
                    <a:tint val="75000"/>
                  </a:schemeClr>
                </a:solidFill>
              </a:defRPr>
            </a:lvl4pPr>
            <a:lvl5pPr marL="1511869" indent="0" algn="ctr">
              <a:buNone/>
              <a:defRPr>
                <a:solidFill>
                  <a:schemeClr val="tx1">
                    <a:tint val="75000"/>
                  </a:schemeClr>
                </a:solidFill>
              </a:defRPr>
            </a:lvl5pPr>
            <a:lvl6pPr marL="1889836" indent="0" algn="ctr">
              <a:buNone/>
              <a:defRPr>
                <a:solidFill>
                  <a:schemeClr val="tx1">
                    <a:tint val="75000"/>
                  </a:schemeClr>
                </a:solidFill>
              </a:defRPr>
            </a:lvl6pPr>
            <a:lvl7pPr marL="2267803" indent="0" algn="ctr">
              <a:buNone/>
              <a:defRPr>
                <a:solidFill>
                  <a:schemeClr val="tx1">
                    <a:tint val="75000"/>
                  </a:schemeClr>
                </a:solidFill>
              </a:defRPr>
            </a:lvl7pPr>
            <a:lvl8pPr marL="2645771" indent="0" algn="ctr">
              <a:buNone/>
              <a:defRPr>
                <a:solidFill>
                  <a:schemeClr val="tx1">
                    <a:tint val="75000"/>
                  </a:schemeClr>
                </a:solidFill>
              </a:defRPr>
            </a:lvl8pPr>
            <a:lvl9pPr marL="3023738"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38180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503979" y="950383"/>
            <a:ext cx="5247884" cy="5306307"/>
          </a:xfrm>
        </p:spPr>
        <p:txBody>
          <a:bodyPr anchor="ctr">
            <a:normAutofit/>
          </a:bodyPr>
          <a:lstStyle>
            <a:lvl1pPr algn="l">
              <a:defRPr sz="3637"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03979" y="6969478"/>
            <a:ext cx="5247884" cy="2449174"/>
          </a:xfrm>
        </p:spPr>
        <p:txBody>
          <a:bodyPr anchor="ctr">
            <a:normAutofit/>
          </a:bodyPr>
          <a:lstStyle>
            <a:lvl1pPr marL="0" indent="0" algn="l">
              <a:buNone/>
              <a:defRPr sz="1488">
                <a:solidFill>
                  <a:schemeClr val="tx1">
                    <a:lumMod val="75000"/>
                    <a:lumOff val="25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DFF08F-DC6B-4601-B491-B0F83F6DD2DA}"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44986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640625" y="950383"/>
            <a:ext cx="5020092" cy="4712318"/>
          </a:xfrm>
        </p:spPr>
        <p:txBody>
          <a:bodyPr anchor="ctr">
            <a:normAutofit/>
          </a:bodyPr>
          <a:lstStyle>
            <a:lvl1pPr algn="l">
              <a:defRPr sz="3637"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910297" y="5662701"/>
            <a:ext cx="4480748" cy="593990"/>
          </a:xfrm>
        </p:spPr>
        <p:txBody>
          <a:bodyPr anchor="ctr">
            <a:noAutofit/>
          </a:bodyPr>
          <a:lstStyle>
            <a:lvl1pPr marL="0" indent="0">
              <a:buFontTx/>
              <a:buNone/>
              <a:defRPr sz="1323">
                <a:solidFill>
                  <a:schemeClr val="tx1">
                    <a:lumMod val="50000"/>
                    <a:lumOff val="50000"/>
                  </a:schemeClr>
                </a:solidFill>
              </a:defRPr>
            </a:lvl1pPr>
            <a:lvl2pPr marL="377967" indent="0">
              <a:buFontTx/>
              <a:buNone/>
              <a:defRPr/>
            </a:lvl2pPr>
            <a:lvl3pPr marL="755934" indent="0">
              <a:buFontTx/>
              <a:buNone/>
              <a:defRPr/>
            </a:lvl3pPr>
            <a:lvl4pPr marL="1133902" indent="0">
              <a:buFontTx/>
              <a:buNone/>
              <a:defRPr/>
            </a:lvl4pPr>
            <a:lvl5pPr marL="1511869"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503977" y="6969478"/>
            <a:ext cx="5247885" cy="2449174"/>
          </a:xfrm>
        </p:spPr>
        <p:txBody>
          <a:bodyPr anchor="ctr">
            <a:normAutofit/>
          </a:bodyPr>
          <a:lstStyle>
            <a:lvl1pPr marL="0" indent="0" algn="l">
              <a:buNone/>
              <a:defRPr sz="1488">
                <a:solidFill>
                  <a:schemeClr val="tx1">
                    <a:lumMod val="75000"/>
                    <a:lumOff val="25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DFF08F-DC6B-4601-B491-B0F83F6DD2DA}"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399075" y="1232221"/>
            <a:ext cx="378082" cy="911682"/>
          </a:xfrm>
          <a:prstGeom prst="rect">
            <a:avLst/>
          </a:prstGeom>
        </p:spPr>
        <p:txBody>
          <a:bodyPr vert="horz" lIns="75597" tIns="37798" rIns="75597" bIns="37798" rtlCol="0" anchor="ctr">
            <a:noAutofit/>
          </a:bodyPr>
          <a:lstStyle/>
          <a:p>
            <a:pPr lvl="0"/>
            <a:r>
              <a:rPr lang="en-US" sz="6614"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578567" y="4500221"/>
            <a:ext cx="378082" cy="911682"/>
          </a:xfrm>
          <a:prstGeom prst="rect">
            <a:avLst/>
          </a:prstGeom>
        </p:spPr>
        <p:txBody>
          <a:bodyPr vert="horz" lIns="75597" tIns="37798" rIns="75597" bIns="37798" rtlCol="0" anchor="ctr">
            <a:noAutofit/>
          </a:bodyPr>
          <a:lstStyle/>
          <a:p>
            <a:pPr lvl="0"/>
            <a:r>
              <a:rPr lang="en-US" sz="6614"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71888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503977" y="3012023"/>
            <a:ext cx="5247885" cy="4046394"/>
          </a:xfrm>
        </p:spPr>
        <p:txBody>
          <a:bodyPr anchor="b">
            <a:normAutofit/>
          </a:bodyPr>
          <a:lstStyle>
            <a:lvl1pPr algn="l">
              <a:defRPr sz="3637"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03977" y="7058418"/>
            <a:ext cx="5247885" cy="2360234"/>
          </a:xfrm>
        </p:spPr>
        <p:txBody>
          <a:bodyPr anchor="t">
            <a:normAutofit/>
          </a:bodyPr>
          <a:lstStyle>
            <a:lvl1pPr marL="0" indent="0" algn="l">
              <a:buNone/>
              <a:defRPr sz="1488">
                <a:solidFill>
                  <a:schemeClr val="tx1">
                    <a:lumMod val="75000"/>
                    <a:lumOff val="25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DFF08F-DC6B-4601-B491-B0F83F6DD2DA}"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21053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640625" y="950383"/>
            <a:ext cx="5020092" cy="4712318"/>
          </a:xfrm>
        </p:spPr>
        <p:txBody>
          <a:bodyPr anchor="ctr">
            <a:normAutofit/>
          </a:bodyPr>
          <a:lstStyle>
            <a:lvl1pPr algn="l">
              <a:defRPr sz="3637"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503976" y="6256691"/>
            <a:ext cx="5247886" cy="801727"/>
          </a:xfrm>
        </p:spPr>
        <p:txBody>
          <a:bodyPr anchor="b">
            <a:noAutofit/>
          </a:bodyPr>
          <a:lstStyle>
            <a:lvl1pPr marL="0" indent="0">
              <a:buFontTx/>
              <a:buNone/>
              <a:defRPr sz="1984">
                <a:solidFill>
                  <a:schemeClr val="tx1">
                    <a:lumMod val="75000"/>
                    <a:lumOff val="25000"/>
                  </a:schemeClr>
                </a:solidFill>
              </a:defRPr>
            </a:lvl1pPr>
            <a:lvl2pPr marL="377967" indent="0">
              <a:buFontTx/>
              <a:buNone/>
              <a:defRPr/>
            </a:lvl2pPr>
            <a:lvl3pPr marL="755934" indent="0">
              <a:buFontTx/>
              <a:buNone/>
              <a:defRPr/>
            </a:lvl3pPr>
            <a:lvl4pPr marL="1133902" indent="0">
              <a:buFontTx/>
              <a:buNone/>
              <a:defRPr/>
            </a:lvl4pPr>
            <a:lvl5pPr marL="1511869"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503977" y="7058418"/>
            <a:ext cx="5247885" cy="2360234"/>
          </a:xfrm>
        </p:spPr>
        <p:txBody>
          <a:bodyPr anchor="t">
            <a:normAutofit/>
          </a:bodyPr>
          <a:lstStyle>
            <a:lvl1pPr marL="0" indent="0" algn="l">
              <a:buNone/>
              <a:defRPr sz="1488">
                <a:solidFill>
                  <a:schemeClr val="tx1">
                    <a:lumMod val="50000"/>
                    <a:lumOff val="50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DFF08F-DC6B-4601-B491-B0F83F6DD2DA}"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399075" y="1232221"/>
            <a:ext cx="378082" cy="911682"/>
          </a:xfrm>
          <a:prstGeom prst="rect">
            <a:avLst/>
          </a:prstGeom>
        </p:spPr>
        <p:txBody>
          <a:bodyPr vert="horz" lIns="75597" tIns="37798" rIns="75597" bIns="37798" rtlCol="0" anchor="ctr">
            <a:noAutofit/>
          </a:bodyPr>
          <a:lstStyle/>
          <a:p>
            <a:pPr lvl="0"/>
            <a:r>
              <a:rPr lang="en-US" sz="6614"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578567" y="4500221"/>
            <a:ext cx="378082" cy="911682"/>
          </a:xfrm>
          <a:prstGeom prst="rect">
            <a:avLst/>
          </a:prstGeom>
        </p:spPr>
        <p:txBody>
          <a:bodyPr vert="horz" lIns="75597" tIns="37798" rIns="75597" bIns="37798" rtlCol="0" anchor="ctr">
            <a:noAutofit/>
          </a:bodyPr>
          <a:lstStyle/>
          <a:p>
            <a:pPr lvl="0"/>
            <a:r>
              <a:rPr lang="en-US" sz="6614"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3023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509144" y="950383"/>
            <a:ext cx="5242718" cy="4712318"/>
          </a:xfrm>
        </p:spPr>
        <p:txBody>
          <a:bodyPr anchor="ctr">
            <a:normAutofit/>
          </a:bodyPr>
          <a:lstStyle>
            <a:lvl1pPr algn="l">
              <a:defRPr sz="3637"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503976" y="6256691"/>
            <a:ext cx="5247886" cy="801727"/>
          </a:xfrm>
        </p:spPr>
        <p:txBody>
          <a:bodyPr anchor="b">
            <a:noAutofit/>
          </a:bodyPr>
          <a:lstStyle>
            <a:lvl1pPr marL="0" indent="0">
              <a:buFontTx/>
              <a:buNone/>
              <a:defRPr sz="1984">
                <a:solidFill>
                  <a:schemeClr val="accent1"/>
                </a:solidFill>
              </a:defRPr>
            </a:lvl1pPr>
            <a:lvl2pPr marL="377967" indent="0">
              <a:buFontTx/>
              <a:buNone/>
              <a:defRPr/>
            </a:lvl2pPr>
            <a:lvl3pPr marL="755934" indent="0">
              <a:buFontTx/>
              <a:buNone/>
              <a:defRPr/>
            </a:lvl3pPr>
            <a:lvl4pPr marL="1133902" indent="0">
              <a:buFontTx/>
              <a:buNone/>
              <a:defRPr/>
            </a:lvl4pPr>
            <a:lvl5pPr marL="1511869"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503977" y="7058418"/>
            <a:ext cx="5247885" cy="2360234"/>
          </a:xfrm>
        </p:spPr>
        <p:txBody>
          <a:bodyPr anchor="t">
            <a:normAutofit/>
          </a:bodyPr>
          <a:lstStyle>
            <a:lvl1pPr marL="0" indent="0" algn="l">
              <a:buNone/>
              <a:defRPr sz="1488">
                <a:solidFill>
                  <a:schemeClr val="tx1">
                    <a:lumMod val="50000"/>
                    <a:lumOff val="50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DFF08F-DC6B-4601-B491-B0F83F6DD2DA}"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84924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072167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41660" y="950384"/>
            <a:ext cx="809219" cy="8187158"/>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503977" y="950384"/>
            <a:ext cx="4294916" cy="818715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73161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F0A575B-D769-4011-807B-1AD028DD0E1D}"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BBCD9A-C1E7-4FF1-9E36-24E78AEF36C2}" type="slidenum">
              <a:rPr kumimoji="1" lang="ja-JP" altLang="en-US" smtClean="0"/>
              <a:t>‹#›</a:t>
            </a:fld>
            <a:endParaRPr kumimoji="1" lang="ja-JP" altLang="en-US"/>
          </a:p>
        </p:txBody>
      </p:sp>
    </p:spTree>
    <p:extLst>
      <p:ext uri="{BB962C8B-B14F-4D97-AF65-F5344CB8AC3E}">
        <p14:creationId xmlns:p14="http://schemas.microsoft.com/office/powerpoint/2010/main" val="1610135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03977" y="4210729"/>
            <a:ext cx="5247885" cy="2847691"/>
          </a:xfrm>
        </p:spPr>
        <p:txBody>
          <a:bodyPr anchor="b"/>
          <a:lstStyle>
            <a:lvl1pPr algn="l">
              <a:defRPr sz="3307"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03977" y="7058417"/>
            <a:ext cx="5247885" cy="1341388"/>
          </a:xfrm>
        </p:spPr>
        <p:txBody>
          <a:bodyPr anchor="t"/>
          <a:lstStyle>
            <a:lvl1pPr marL="0" indent="0" algn="l">
              <a:buNone/>
              <a:defRPr sz="1653">
                <a:solidFill>
                  <a:schemeClr val="tx1">
                    <a:lumMod val="50000"/>
                    <a:lumOff val="50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DFF08F-DC6B-4601-B491-B0F83F6DD2DA}" type="datetimeFigureOut">
              <a:rPr lang="en-US" smtClean="0"/>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11616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03979" y="950383"/>
            <a:ext cx="5247884" cy="2059164"/>
          </a:xfrm>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503979" y="3368418"/>
            <a:ext cx="2553051" cy="6050232"/>
          </a:xfrm>
        </p:spPr>
        <p:txBody>
          <a:bodyPr>
            <a:normAutofit/>
          </a:bodyPr>
          <a:lstStyle>
            <a:lvl1pPr>
              <a:defRPr sz="1488"/>
            </a:lvl1pPr>
            <a:lvl2pPr>
              <a:defRPr sz="1323"/>
            </a:lvl2pPr>
            <a:lvl3pPr>
              <a:defRPr sz="1157"/>
            </a:lvl3pPr>
            <a:lvl4pPr>
              <a:defRPr sz="992"/>
            </a:lvl4pPr>
            <a:lvl5pPr>
              <a:defRPr sz="992"/>
            </a:lvl5pPr>
            <a:lvl6pPr>
              <a:defRPr sz="992"/>
            </a:lvl6pPr>
            <a:lvl7pPr>
              <a:defRPr sz="992"/>
            </a:lvl7pPr>
            <a:lvl8pPr>
              <a:defRPr sz="992"/>
            </a:lvl8pPr>
            <a:lvl9pPr>
              <a:defRPr sz="992"/>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198811" y="3368421"/>
            <a:ext cx="2553052" cy="6050233"/>
          </a:xfrm>
        </p:spPr>
        <p:txBody>
          <a:bodyPr>
            <a:normAutofit/>
          </a:bodyPr>
          <a:lstStyle>
            <a:lvl1pPr>
              <a:defRPr sz="1488"/>
            </a:lvl1pPr>
            <a:lvl2pPr>
              <a:defRPr sz="1323"/>
            </a:lvl2pPr>
            <a:lvl3pPr>
              <a:defRPr sz="1157"/>
            </a:lvl3pPr>
            <a:lvl4pPr>
              <a:defRPr sz="992"/>
            </a:lvl4pPr>
            <a:lvl5pPr>
              <a:defRPr sz="992"/>
            </a:lvl5pPr>
            <a:lvl6pPr>
              <a:defRPr sz="992"/>
            </a:lvl6pPr>
            <a:lvl7pPr>
              <a:defRPr sz="992"/>
            </a:lvl7pPr>
            <a:lvl8pPr>
              <a:defRPr sz="992"/>
            </a:lvl8pPr>
            <a:lvl9pPr>
              <a:defRPr sz="992"/>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13809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03978" y="950383"/>
            <a:ext cx="5247884" cy="2059164"/>
          </a:xfrm>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03978" y="3369032"/>
            <a:ext cx="2555170" cy="898409"/>
          </a:xfrm>
        </p:spPr>
        <p:txBody>
          <a:bodyPr anchor="b">
            <a:noAutofit/>
          </a:bodyPr>
          <a:lstStyle>
            <a:lvl1pPr marL="0" indent="0">
              <a:buNone/>
              <a:defRPr sz="1984" b="0"/>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smtClean="0"/>
              <a:t>マスター テキストの書式設定</a:t>
            </a:r>
          </a:p>
        </p:txBody>
      </p:sp>
      <p:sp>
        <p:nvSpPr>
          <p:cNvPr id="4" name="Content Placeholder 3"/>
          <p:cNvSpPr>
            <a:spLocks noGrp="1"/>
          </p:cNvSpPr>
          <p:nvPr>
            <p:ph sz="half" idx="2"/>
          </p:nvPr>
        </p:nvSpPr>
        <p:spPr>
          <a:xfrm>
            <a:off x="503978" y="4267444"/>
            <a:ext cx="2555170" cy="515121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196691" y="3369032"/>
            <a:ext cx="2555170" cy="898409"/>
          </a:xfrm>
        </p:spPr>
        <p:txBody>
          <a:bodyPr anchor="b">
            <a:noAutofit/>
          </a:bodyPr>
          <a:lstStyle>
            <a:lvl1pPr marL="0" indent="0">
              <a:buNone/>
              <a:defRPr sz="1984" b="0"/>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smtClean="0"/>
              <a:t>マスター テキストの書式設定</a:t>
            </a:r>
          </a:p>
        </p:txBody>
      </p:sp>
      <p:sp>
        <p:nvSpPr>
          <p:cNvPr id="6" name="Content Placeholder 5"/>
          <p:cNvSpPr>
            <a:spLocks noGrp="1"/>
          </p:cNvSpPr>
          <p:nvPr>
            <p:ph sz="quarter" idx="4"/>
          </p:nvPr>
        </p:nvSpPr>
        <p:spPr>
          <a:xfrm>
            <a:off x="3196691" y="4267444"/>
            <a:ext cx="2555170" cy="515121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3/10/2026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35359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503978" y="950383"/>
            <a:ext cx="5247884" cy="2059164"/>
          </a:xfrm>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3/10/2026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32057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3/10/2026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07221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03978" y="2336365"/>
            <a:ext cx="2306744" cy="1993164"/>
          </a:xfrm>
        </p:spPr>
        <p:txBody>
          <a:bodyPr anchor="b">
            <a:normAutofit/>
          </a:bodyPr>
          <a:lstStyle>
            <a:lvl1pPr>
              <a:defRPr sz="1653"/>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52502" y="802783"/>
            <a:ext cx="2799359" cy="8615869"/>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503978" y="4329529"/>
            <a:ext cx="2306744" cy="4029228"/>
          </a:xfrm>
        </p:spPr>
        <p:txBody>
          <a:bodyPr>
            <a:normAutofit/>
          </a:bodyPr>
          <a:lstStyle>
            <a:lvl1pPr marL="0" indent="0">
              <a:buNone/>
              <a:defRPr sz="1157"/>
            </a:lvl1pPr>
            <a:lvl2pPr marL="283475" indent="0">
              <a:buNone/>
              <a:defRPr sz="868"/>
            </a:lvl2pPr>
            <a:lvl3pPr marL="566951" indent="0">
              <a:buNone/>
              <a:defRPr sz="744"/>
            </a:lvl3pPr>
            <a:lvl4pPr marL="850426" indent="0">
              <a:buNone/>
              <a:defRPr sz="620"/>
            </a:lvl4pPr>
            <a:lvl5pPr marL="1133902" indent="0">
              <a:buNone/>
              <a:defRPr sz="620"/>
            </a:lvl5pPr>
            <a:lvl6pPr marL="1417377" indent="0">
              <a:buNone/>
              <a:defRPr sz="620"/>
            </a:lvl6pPr>
            <a:lvl7pPr marL="1700853" indent="0">
              <a:buNone/>
              <a:defRPr sz="620"/>
            </a:lvl7pPr>
            <a:lvl8pPr marL="1984328" indent="0">
              <a:buNone/>
              <a:defRPr sz="620"/>
            </a:lvl8pPr>
            <a:lvl9pPr marL="2267803" indent="0">
              <a:buNone/>
              <a:defRPr sz="62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6DFF08F-DC6B-4601-B491-B0F83F6DD2DA}" type="datetimeFigureOut">
              <a:rPr lang="en-US" smtClean="0"/>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48359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03978" y="7484269"/>
            <a:ext cx="5247884" cy="883560"/>
          </a:xfrm>
        </p:spPr>
        <p:txBody>
          <a:bodyPr anchor="b">
            <a:normAutofit/>
          </a:bodyPr>
          <a:lstStyle>
            <a:lvl1pPr algn="l">
              <a:defRPr sz="1984"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03978" y="950384"/>
            <a:ext cx="5247884" cy="5995581"/>
          </a:xfrm>
        </p:spPr>
        <p:txBody>
          <a:bodyPr anchor="t">
            <a:normAutofit/>
          </a:bodyPr>
          <a:lstStyle>
            <a:lvl1pPr marL="0" indent="0" algn="ctr">
              <a:buNone/>
              <a:defRPr sz="1323"/>
            </a:lvl1pPr>
            <a:lvl2pPr marL="377967" indent="0">
              <a:buNone/>
              <a:defRPr sz="1323"/>
            </a:lvl2pPr>
            <a:lvl3pPr marL="755934" indent="0">
              <a:buNone/>
              <a:defRPr sz="1323"/>
            </a:lvl3pPr>
            <a:lvl4pPr marL="1133902" indent="0">
              <a:buNone/>
              <a:defRPr sz="1323"/>
            </a:lvl4pPr>
            <a:lvl5pPr marL="1511869" indent="0">
              <a:buNone/>
              <a:defRPr sz="1323"/>
            </a:lvl5pPr>
            <a:lvl6pPr marL="1889836" indent="0">
              <a:buNone/>
              <a:defRPr sz="1323"/>
            </a:lvl6pPr>
            <a:lvl7pPr marL="2267803" indent="0">
              <a:buNone/>
              <a:defRPr sz="1323"/>
            </a:lvl7pPr>
            <a:lvl8pPr marL="2645771" indent="0">
              <a:buNone/>
              <a:defRPr sz="1323"/>
            </a:lvl8pPr>
            <a:lvl9pPr marL="3023738" indent="0">
              <a:buNone/>
              <a:defRPr sz="1323"/>
            </a:lvl9pPr>
          </a:lstStyle>
          <a:p>
            <a:r>
              <a:rPr lang="ja-JP" altLang="en-US" smtClean="0"/>
              <a:t>図を追加</a:t>
            </a:r>
            <a:endParaRPr lang="en-US" dirty="0"/>
          </a:p>
        </p:txBody>
      </p:sp>
      <p:sp>
        <p:nvSpPr>
          <p:cNvPr id="4" name="Text Placeholder 3"/>
          <p:cNvSpPr>
            <a:spLocks noGrp="1"/>
          </p:cNvSpPr>
          <p:nvPr>
            <p:ph type="body" sz="half" idx="2"/>
          </p:nvPr>
        </p:nvSpPr>
        <p:spPr>
          <a:xfrm>
            <a:off x="503978" y="8367830"/>
            <a:ext cx="5247884" cy="1050822"/>
          </a:xfrm>
        </p:spPr>
        <p:txBody>
          <a:bodyPr>
            <a:normAutofit/>
          </a:bodyPr>
          <a:lstStyle>
            <a:lvl1pPr marL="0" indent="0">
              <a:buNone/>
              <a:defRPr sz="992"/>
            </a:lvl1pPr>
            <a:lvl2pPr marL="377967" indent="0">
              <a:buNone/>
              <a:defRPr sz="992"/>
            </a:lvl2pPr>
            <a:lvl3pPr marL="755934" indent="0">
              <a:buNone/>
              <a:defRPr sz="827"/>
            </a:lvl3pPr>
            <a:lvl4pPr marL="1133902" indent="0">
              <a:buNone/>
              <a:defRPr sz="744"/>
            </a:lvl4pPr>
            <a:lvl5pPr marL="1511869" indent="0">
              <a:buNone/>
              <a:defRPr sz="744"/>
            </a:lvl5pPr>
            <a:lvl6pPr marL="1889836" indent="0">
              <a:buNone/>
              <a:defRPr sz="744"/>
            </a:lvl6pPr>
            <a:lvl7pPr marL="2267803" indent="0">
              <a:buNone/>
              <a:defRPr sz="744"/>
            </a:lvl7pPr>
            <a:lvl8pPr marL="2645771" indent="0">
              <a:buNone/>
              <a:defRPr sz="744"/>
            </a:lvl8pPr>
            <a:lvl9pPr marL="3023738" indent="0">
              <a:buNone/>
              <a:defRPr sz="744"/>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CDD058F-B960-4439-B370-43D89816EE05}" type="datetimeFigureOut">
              <a:rPr lang="en-US" smtClean="0"/>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229B06-CF2A-459A-8CBC-F18C1D67D2BB}" type="slidenum">
              <a:rPr lang="en-US" smtClean="0"/>
              <a:t>‹#›</a:t>
            </a:fld>
            <a:endParaRPr lang="en-US" dirty="0"/>
          </a:p>
        </p:txBody>
      </p:sp>
    </p:spTree>
    <p:extLst>
      <p:ext uri="{BB962C8B-B14F-4D97-AF65-F5344CB8AC3E}">
        <p14:creationId xmlns:p14="http://schemas.microsoft.com/office/powerpoint/2010/main" val="400858887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7000" y="-13201"/>
            <a:ext cx="7581009" cy="1071821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3978" y="950383"/>
            <a:ext cx="5247884" cy="2059164"/>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03978" y="3368421"/>
            <a:ext cx="5247884" cy="605023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468722" y="9418654"/>
            <a:ext cx="565597" cy="569240"/>
          </a:xfrm>
          <a:prstGeom prst="rect">
            <a:avLst/>
          </a:prstGeom>
        </p:spPr>
        <p:txBody>
          <a:bodyPr vert="horz" lIns="91440" tIns="45720" rIns="91440" bIns="45720" rtlCol="0" anchor="ctr"/>
          <a:lstStyle>
            <a:lvl1pPr algn="r">
              <a:defRPr sz="744">
                <a:solidFill>
                  <a:schemeClr val="tx1">
                    <a:tint val="75000"/>
                  </a:schemeClr>
                </a:solidFill>
              </a:defRPr>
            </a:lvl1pPr>
          </a:lstStyle>
          <a:p>
            <a:fld id="{96DFF08F-DC6B-4601-B491-B0F83F6DD2DA}" type="datetimeFigureOut">
              <a:rPr lang="en-US" smtClean="0"/>
              <a:pPr/>
              <a:t>3/10/2026</a:t>
            </a:fld>
            <a:endParaRPr lang="en-US" dirty="0"/>
          </a:p>
        </p:txBody>
      </p:sp>
      <p:sp>
        <p:nvSpPr>
          <p:cNvPr id="5" name="Footer Placeholder 4"/>
          <p:cNvSpPr>
            <a:spLocks noGrp="1"/>
          </p:cNvSpPr>
          <p:nvPr>
            <p:ph type="ftr" sz="quarter" idx="3"/>
          </p:nvPr>
        </p:nvSpPr>
        <p:spPr>
          <a:xfrm>
            <a:off x="503978" y="9418654"/>
            <a:ext cx="3821979" cy="569240"/>
          </a:xfrm>
          <a:prstGeom prst="rect">
            <a:avLst/>
          </a:prstGeom>
        </p:spPr>
        <p:txBody>
          <a:bodyPr vert="horz" lIns="91440" tIns="45720" rIns="91440" bIns="45720" rtlCol="0" anchor="ctr"/>
          <a:lstStyle>
            <a:lvl1pPr algn="l">
              <a:defRPr sz="744">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28047" y="9418654"/>
            <a:ext cx="423816" cy="569240"/>
          </a:xfrm>
          <a:prstGeom prst="rect">
            <a:avLst/>
          </a:prstGeom>
        </p:spPr>
        <p:txBody>
          <a:bodyPr vert="horz" lIns="91440" tIns="45720" rIns="91440" bIns="45720" rtlCol="0" anchor="ctr"/>
          <a:lstStyle>
            <a:lvl1pPr algn="r">
              <a:defRPr sz="744">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87439868"/>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Lst>
  <p:txStyles>
    <p:titleStyle>
      <a:lvl1pPr algn="l" defTabSz="377967" rtl="0" eaLnBrk="1" latinLnBrk="0" hangingPunct="1">
        <a:spcBef>
          <a:spcPct val="0"/>
        </a:spcBef>
        <a:buNone/>
        <a:defRPr kumimoji="1" sz="2976"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3475" indent="-283475" algn="l" defTabSz="377967" rtl="0" eaLnBrk="1" latinLnBrk="0" hangingPunct="1">
        <a:spcBef>
          <a:spcPts val="827"/>
        </a:spcBef>
        <a:spcAft>
          <a:spcPts val="0"/>
        </a:spcAft>
        <a:buClr>
          <a:schemeClr val="accent1"/>
        </a:buClr>
        <a:buSzPct val="80000"/>
        <a:buFont typeface="Wingdings 3" charset="2"/>
        <a:buChar char=""/>
        <a:defRPr kumimoji="1" sz="1488" kern="1200">
          <a:solidFill>
            <a:schemeClr val="tx1">
              <a:lumMod val="75000"/>
              <a:lumOff val="25000"/>
            </a:schemeClr>
          </a:solidFill>
          <a:latin typeface="+mn-lt"/>
          <a:ea typeface="+mn-ea"/>
          <a:cs typeface="+mn-cs"/>
        </a:defRPr>
      </a:lvl1pPr>
      <a:lvl2pPr marL="614197" indent="-236230" algn="l" defTabSz="377967" rtl="0" eaLnBrk="1" latinLnBrk="0" hangingPunct="1">
        <a:spcBef>
          <a:spcPts val="827"/>
        </a:spcBef>
        <a:spcAft>
          <a:spcPts val="0"/>
        </a:spcAft>
        <a:buClr>
          <a:schemeClr val="accent1"/>
        </a:buClr>
        <a:buSzPct val="80000"/>
        <a:buFont typeface="Wingdings 3" charset="2"/>
        <a:buChar char=""/>
        <a:defRPr kumimoji="1" sz="1323" kern="1200">
          <a:solidFill>
            <a:schemeClr val="tx1">
              <a:lumMod val="75000"/>
              <a:lumOff val="25000"/>
            </a:schemeClr>
          </a:solidFill>
          <a:latin typeface="+mn-lt"/>
          <a:ea typeface="+mn-ea"/>
          <a:cs typeface="+mn-cs"/>
        </a:defRPr>
      </a:lvl2pPr>
      <a:lvl3pPr marL="944918" indent="-188984" algn="l" defTabSz="377967" rtl="0" eaLnBrk="1" latinLnBrk="0" hangingPunct="1">
        <a:spcBef>
          <a:spcPts val="827"/>
        </a:spcBef>
        <a:spcAft>
          <a:spcPts val="0"/>
        </a:spcAft>
        <a:buClr>
          <a:schemeClr val="accent1"/>
        </a:buClr>
        <a:buSzPct val="80000"/>
        <a:buFont typeface="Wingdings 3" charset="2"/>
        <a:buChar char=""/>
        <a:defRPr kumimoji="1" sz="1157" kern="1200">
          <a:solidFill>
            <a:schemeClr val="tx1">
              <a:lumMod val="75000"/>
              <a:lumOff val="25000"/>
            </a:schemeClr>
          </a:solidFill>
          <a:latin typeface="+mn-lt"/>
          <a:ea typeface="+mn-ea"/>
          <a:cs typeface="+mn-cs"/>
        </a:defRPr>
      </a:lvl3pPr>
      <a:lvl4pPr marL="1322885" indent="-188984" algn="l" defTabSz="377967" rtl="0" eaLnBrk="1" latinLnBrk="0" hangingPunct="1">
        <a:spcBef>
          <a:spcPts val="827"/>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4pPr>
      <a:lvl5pPr marL="1700853" indent="-188984" algn="l" defTabSz="377967" rtl="0" eaLnBrk="1" latinLnBrk="0" hangingPunct="1">
        <a:spcBef>
          <a:spcPts val="827"/>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5pPr>
      <a:lvl6pPr marL="2078820" indent="-188984" algn="l" defTabSz="377967" rtl="0" eaLnBrk="1" latinLnBrk="0" hangingPunct="1">
        <a:spcBef>
          <a:spcPts val="827"/>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6pPr>
      <a:lvl7pPr marL="2456787" indent="-188984" algn="l" defTabSz="377967" rtl="0" eaLnBrk="1" latinLnBrk="0" hangingPunct="1">
        <a:spcBef>
          <a:spcPts val="827"/>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7pPr>
      <a:lvl8pPr marL="2834754" indent="-188984" algn="l" defTabSz="377967" rtl="0" eaLnBrk="1" latinLnBrk="0" hangingPunct="1">
        <a:spcBef>
          <a:spcPts val="827"/>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8pPr>
      <a:lvl9pPr marL="3212722" indent="-188984" algn="l" defTabSz="377967" rtl="0" eaLnBrk="1" latinLnBrk="0" hangingPunct="1">
        <a:spcBef>
          <a:spcPts val="827"/>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9pPr>
    </p:bodyStyle>
    <p:otherStyle>
      <a:defPPr>
        <a:defRPr lang="en-US"/>
      </a:defPPr>
      <a:lvl1pPr marL="0" algn="l" defTabSz="377967" rtl="0" eaLnBrk="1" latinLnBrk="0" hangingPunct="1">
        <a:defRPr kumimoji="1" sz="1488" kern="1200">
          <a:solidFill>
            <a:schemeClr val="tx1"/>
          </a:solidFill>
          <a:latin typeface="+mn-lt"/>
          <a:ea typeface="+mn-ea"/>
          <a:cs typeface="+mn-cs"/>
        </a:defRPr>
      </a:lvl1pPr>
      <a:lvl2pPr marL="377967" algn="l" defTabSz="377967" rtl="0" eaLnBrk="1" latinLnBrk="0" hangingPunct="1">
        <a:defRPr kumimoji="1" sz="1488" kern="1200">
          <a:solidFill>
            <a:schemeClr val="tx1"/>
          </a:solidFill>
          <a:latin typeface="+mn-lt"/>
          <a:ea typeface="+mn-ea"/>
          <a:cs typeface="+mn-cs"/>
        </a:defRPr>
      </a:lvl2pPr>
      <a:lvl3pPr marL="755934" algn="l" defTabSz="377967" rtl="0" eaLnBrk="1" latinLnBrk="0" hangingPunct="1">
        <a:defRPr kumimoji="1" sz="1488" kern="1200">
          <a:solidFill>
            <a:schemeClr val="tx1"/>
          </a:solidFill>
          <a:latin typeface="+mn-lt"/>
          <a:ea typeface="+mn-ea"/>
          <a:cs typeface="+mn-cs"/>
        </a:defRPr>
      </a:lvl3pPr>
      <a:lvl4pPr marL="1133902" algn="l" defTabSz="377967" rtl="0" eaLnBrk="1" latinLnBrk="0" hangingPunct="1">
        <a:defRPr kumimoji="1" sz="1488" kern="1200">
          <a:solidFill>
            <a:schemeClr val="tx1"/>
          </a:solidFill>
          <a:latin typeface="+mn-lt"/>
          <a:ea typeface="+mn-ea"/>
          <a:cs typeface="+mn-cs"/>
        </a:defRPr>
      </a:lvl4pPr>
      <a:lvl5pPr marL="1511869" algn="l" defTabSz="377967" rtl="0" eaLnBrk="1" latinLnBrk="0" hangingPunct="1">
        <a:defRPr kumimoji="1" sz="1488" kern="1200">
          <a:solidFill>
            <a:schemeClr val="tx1"/>
          </a:solidFill>
          <a:latin typeface="+mn-lt"/>
          <a:ea typeface="+mn-ea"/>
          <a:cs typeface="+mn-cs"/>
        </a:defRPr>
      </a:lvl5pPr>
      <a:lvl6pPr marL="1889836" algn="l" defTabSz="377967" rtl="0" eaLnBrk="1" latinLnBrk="0" hangingPunct="1">
        <a:defRPr kumimoji="1" sz="1488" kern="1200">
          <a:solidFill>
            <a:schemeClr val="tx1"/>
          </a:solidFill>
          <a:latin typeface="+mn-lt"/>
          <a:ea typeface="+mn-ea"/>
          <a:cs typeface="+mn-cs"/>
        </a:defRPr>
      </a:lvl6pPr>
      <a:lvl7pPr marL="2267803" algn="l" defTabSz="377967" rtl="0" eaLnBrk="1" latinLnBrk="0" hangingPunct="1">
        <a:defRPr kumimoji="1" sz="1488" kern="1200">
          <a:solidFill>
            <a:schemeClr val="tx1"/>
          </a:solidFill>
          <a:latin typeface="+mn-lt"/>
          <a:ea typeface="+mn-ea"/>
          <a:cs typeface="+mn-cs"/>
        </a:defRPr>
      </a:lvl7pPr>
      <a:lvl8pPr marL="2645771" algn="l" defTabSz="377967" rtl="0" eaLnBrk="1" latinLnBrk="0" hangingPunct="1">
        <a:defRPr kumimoji="1" sz="1488" kern="1200">
          <a:solidFill>
            <a:schemeClr val="tx1"/>
          </a:solidFill>
          <a:latin typeface="+mn-lt"/>
          <a:ea typeface="+mn-ea"/>
          <a:cs typeface="+mn-cs"/>
        </a:defRPr>
      </a:lvl8pPr>
      <a:lvl9pPr marL="3023738" algn="l" defTabSz="377967"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縦巻き 3"/>
          <p:cNvSpPr/>
          <p:nvPr/>
        </p:nvSpPr>
        <p:spPr>
          <a:xfrm>
            <a:off x="162723" y="273509"/>
            <a:ext cx="7220752" cy="10134514"/>
          </a:xfrm>
          <a:prstGeom prst="verticalScroll">
            <a:avLst>
              <a:gd name="adj" fmla="val 2268"/>
            </a:avLst>
          </a:prstGeom>
          <a:solidFill>
            <a:schemeClr val="bg1">
              <a:lumMod val="95000"/>
              <a:alpha val="92000"/>
            </a:schemeClr>
          </a:solidFill>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2159" b="1" dirty="0"/>
              <a:t>概　要</a:t>
            </a:r>
            <a:endParaRPr lang="en-US" altLang="ja-JP" sz="2159" b="1" dirty="0"/>
          </a:p>
          <a:p>
            <a:pPr algn="dist">
              <a:spcBef>
                <a:spcPts val="648"/>
              </a:spcBef>
            </a:pPr>
            <a:r>
              <a:rPr lang="ja-JP" altLang="en-US" sz="1295" dirty="0"/>
              <a:t>　「地域の防火防災功労賞」は、阪神・淡路大震災から１０年目の節目にあたる平成</a:t>
            </a:r>
            <a:endParaRPr lang="en-US" altLang="ja-JP" sz="1295" dirty="0"/>
          </a:p>
          <a:p>
            <a:r>
              <a:rPr lang="ja-JP" altLang="en-US" sz="1295" dirty="0"/>
              <a:t>１６年６月に、地域防災力の向上を図ることを目的として創設されました。町会・自治会、事業所等の防火防災に関する取組について募集し、表彰することで広く都民に紹介するものです。</a:t>
            </a:r>
            <a:endParaRPr lang="en-US" altLang="ja-JP" sz="1295" dirty="0"/>
          </a:p>
          <a:p>
            <a:r>
              <a:rPr lang="ja-JP" altLang="en-US" sz="1295" dirty="0"/>
              <a:t>　今年も、地震、風水害等の自然災害に関する町会・自治会等が主体となった地域の取組や、地域が実施する住宅防火に関する取組を募集します。</a:t>
            </a:r>
            <a:endParaRPr lang="en-US" altLang="ja-JP" sz="1295" dirty="0"/>
          </a:p>
          <a:p>
            <a:endParaRPr lang="en-US" altLang="ja-JP" sz="1295" dirty="0"/>
          </a:p>
          <a:p>
            <a:r>
              <a:rPr lang="ja-JP" altLang="en-US" sz="2159" b="1" dirty="0"/>
              <a:t>募集テーマ</a:t>
            </a:r>
            <a:endParaRPr lang="en-US" altLang="ja-JP" sz="2159" b="1" dirty="0"/>
          </a:p>
          <a:p>
            <a:pPr>
              <a:spcBef>
                <a:spcPts val="648"/>
              </a:spcBef>
            </a:pPr>
            <a:r>
              <a:rPr lang="ja-JP" altLang="en-US" sz="1295" dirty="0"/>
              <a:t>　地震、風水害等の自然災害及び住宅防火に関する町会・自治会等の地域主体の取組全般を対象とします。具体的な取組例は次のとおりです。</a:t>
            </a:r>
            <a:endParaRPr lang="en-US" altLang="ja-JP" sz="1295" dirty="0"/>
          </a:p>
          <a:p>
            <a:endParaRPr lang="en-US" altLang="ja-JP" sz="1295" dirty="0"/>
          </a:p>
          <a:p>
            <a:r>
              <a:rPr lang="ja-JP" altLang="en-US" sz="1295" dirty="0"/>
              <a:t>　１　防災行動力の向上に関する取組</a:t>
            </a:r>
            <a:endParaRPr lang="en-US" altLang="ja-JP" sz="1295" dirty="0"/>
          </a:p>
          <a:p>
            <a:r>
              <a:rPr lang="ja-JP" altLang="en-US" sz="1295" dirty="0"/>
              <a:t>　２　震災対策に関する取組</a:t>
            </a:r>
            <a:endParaRPr lang="en-US" altLang="ja-JP" sz="1295" dirty="0"/>
          </a:p>
          <a:p>
            <a:r>
              <a:rPr lang="ja-JP" altLang="en-US" sz="1295" dirty="0"/>
              <a:t>　３　防災教育に関する取組</a:t>
            </a:r>
            <a:endParaRPr lang="en-US" altLang="ja-JP" sz="1295" dirty="0"/>
          </a:p>
          <a:p>
            <a:r>
              <a:rPr lang="ja-JP" altLang="en-US" sz="1295" dirty="0"/>
              <a:t>　４　要配慮者の安全対策に関する取組</a:t>
            </a:r>
            <a:endParaRPr lang="en-US" altLang="ja-JP" sz="1295" dirty="0"/>
          </a:p>
          <a:p>
            <a:r>
              <a:rPr lang="ja-JP" altLang="en-US" sz="1295" dirty="0"/>
              <a:t>　５　住宅防火対策や放火対策に関する取組</a:t>
            </a:r>
            <a:endParaRPr lang="en-US" altLang="ja-JP" sz="1295" dirty="0"/>
          </a:p>
          <a:p>
            <a:r>
              <a:rPr lang="ja-JP" altLang="en-US" sz="1295" dirty="0"/>
              <a:t>　６　防災情報の収集・伝達体制の整備に関する取組</a:t>
            </a:r>
            <a:endParaRPr lang="en-US" altLang="ja-JP" sz="1295" dirty="0"/>
          </a:p>
          <a:p>
            <a:r>
              <a:rPr lang="ja-JP" altLang="en-US" sz="1295" dirty="0"/>
              <a:t>　７　その他の取組</a:t>
            </a:r>
            <a:endParaRPr lang="en-US" altLang="ja-JP" sz="1295" dirty="0"/>
          </a:p>
          <a:p>
            <a:endParaRPr lang="en-US" altLang="ja-JP" sz="1295" dirty="0"/>
          </a:p>
          <a:p>
            <a:r>
              <a:rPr lang="ja-JP" altLang="en-US" sz="2159" b="1" dirty="0"/>
              <a:t>募集対象</a:t>
            </a:r>
            <a:endParaRPr lang="en-US" altLang="ja-JP" sz="2159" b="1" dirty="0"/>
          </a:p>
          <a:p>
            <a:pPr>
              <a:spcBef>
                <a:spcPts val="648"/>
              </a:spcBef>
            </a:pPr>
            <a:r>
              <a:rPr lang="ja-JP" altLang="en-US" sz="1295" dirty="0"/>
              <a:t>　１　町会・自治会等の自主防災組織</a:t>
            </a:r>
            <a:endParaRPr lang="en-US" altLang="ja-JP" sz="1295" dirty="0"/>
          </a:p>
          <a:p>
            <a:r>
              <a:rPr lang="ja-JP" altLang="en-US" sz="1295" dirty="0"/>
              <a:t>　２　事業所</a:t>
            </a:r>
            <a:endParaRPr lang="en-US" altLang="ja-JP" sz="1295" dirty="0"/>
          </a:p>
          <a:p>
            <a:r>
              <a:rPr lang="ja-JP" altLang="en-US" sz="1295" dirty="0"/>
              <a:t>　３　ボランティア団体（ＰＴＡ、ＮＰＯ法人を含む）</a:t>
            </a:r>
            <a:endParaRPr lang="en-US" altLang="ja-JP" sz="1295" dirty="0"/>
          </a:p>
          <a:p>
            <a:r>
              <a:rPr lang="ja-JP" altLang="en-US" sz="1295" dirty="0"/>
              <a:t>　４　小学校、中学校、高等学校等の教育機関</a:t>
            </a:r>
            <a:endParaRPr lang="en-US" altLang="ja-JP" sz="1295" dirty="0"/>
          </a:p>
          <a:p>
            <a:r>
              <a:rPr lang="ja-JP" altLang="en-US" sz="1295" dirty="0"/>
              <a:t>　５　その他の団体</a:t>
            </a:r>
            <a:endParaRPr lang="en-US" altLang="ja-JP" sz="1295" dirty="0"/>
          </a:p>
          <a:p>
            <a:endParaRPr lang="en-US" altLang="ja-JP" sz="1295" dirty="0"/>
          </a:p>
          <a:p>
            <a:r>
              <a:rPr lang="ja-JP" altLang="en-US" sz="2159" b="1" dirty="0"/>
              <a:t>応募方法</a:t>
            </a:r>
            <a:endParaRPr lang="en-US" altLang="ja-JP" sz="2159" b="1" dirty="0"/>
          </a:p>
          <a:p>
            <a:pPr>
              <a:spcBef>
                <a:spcPts val="648"/>
              </a:spcBef>
            </a:pPr>
            <a:r>
              <a:rPr lang="ja-JP" altLang="en-US" sz="1295" dirty="0"/>
              <a:t>　</a:t>
            </a:r>
            <a:r>
              <a:rPr lang="ja-JP" altLang="en-US" sz="1295" dirty="0" smtClean="0"/>
              <a:t>赤羽</a:t>
            </a:r>
            <a:r>
              <a:rPr lang="ja-JP" altLang="en-US" sz="1295"/>
              <a:t>消防</a:t>
            </a:r>
            <a:r>
              <a:rPr lang="ja-JP" altLang="en-US" sz="1295" smtClean="0"/>
              <a:t>署（警防課地域防災担当）また</a:t>
            </a:r>
            <a:r>
              <a:rPr lang="ja-JP" altLang="en-US" sz="1295"/>
              <a:t>は最寄りの消防</a:t>
            </a:r>
            <a:r>
              <a:rPr lang="ja-JP" altLang="en-US" sz="1295" dirty="0"/>
              <a:t>出張所にお申込みください。</a:t>
            </a:r>
            <a:endParaRPr lang="en-US" altLang="ja-JP" sz="1295" dirty="0"/>
          </a:p>
          <a:p>
            <a:endParaRPr lang="en-US" altLang="ja-JP" sz="1295" dirty="0"/>
          </a:p>
          <a:p>
            <a:r>
              <a:rPr lang="ja-JP" altLang="en-US" sz="2159" b="1" dirty="0"/>
              <a:t>締　切</a:t>
            </a:r>
            <a:endParaRPr lang="en-US" altLang="ja-JP" sz="2159" b="1" dirty="0"/>
          </a:p>
          <a:p>
            <a:pPr>
              <a:spcBef>
                <a:spcPts val="648"/>
              </a:spcBef>
            </a:pPr>
            <a:r>
              <a:rPr lang="ja-JP" altLang="en-US" sz="1295" dirty="0"/>
              <a:t>　</a:t>
            </a:r>
            <a:r>
              <a:rPr lang="ja-JP" altLang="en-US" sz="1295" dirty="0" smtClean="0"/>
              <a:t>令和８年４月２</a:t>
            </a:r>
            <a:r>
              <a:rPr lang="ja-JP" altLang="en-US" sz="1295" dirty="0"/>
              <a:t>４</a:t>
            </a:r>
            <a:r>
              <a:rPr lang="ja-JP" altLang="en-US" sz="1295" dirty="0" smtClean="0"/>
              <a:t>日（金）</a:t>
            </a:r>
            <a:endParaRPr lang="en-US" altLang="ja-JP" sz="1295" dirty="0"/>
          </a:p>
          <a:p>
            <a:endParaRPr lang="en-US" altLang="ja-JP" sz="1295" dirty="0"/>
          </a:p>
          <a:p>
            <a:r>
              <a:rPr lang="ja-JP" altLang="en-US" sz="2159" b="1" dirty="0"/>
              <a:t>審　査</a:t>
            </a:r>
            <a:endParaRPr lang="en-US" altLang="ja-JP" sz="2159" b="1" dirty="0"/>
          </a:p>
          <a:p>
            <a:pPr>
              <a:spcBef>
                <a:spcPts val="648"/>
              </a:spcBef>
            </a:pPr>
            <a:r>
              <a:rPr lang="ja-JP" altLang="en-US" sz="1295" dirty="0"/>
              <a:t>　学識経験者等から構成される地域の防火防災功労賞選考委員会により審査します。</a:t>
            </a:r>
            <a:endParaRPr lang="en-US" altLang="ja-JP" sz="1295" dirty="0"/>
          </a:p>
          <a:p>
            <a:endParaRPr lang="en-US" altLang="ja-JP" sz="1295" dirty="0"/>
          </a:p>
          <a:p>
            <a:r>
              <a:rPr lang="ja-JP" altLang="en-US" sz="2159" b="1" dirty="0"/>
              <a:t>表　彰</a:t>
            </a:r>
            <a:endParaRPr lang="en-US" altLang="ja-JP" sz="2159" b="1" dirty="0"/>
          </a:p>
          <a:p>
            <a:pPr>
              <a:spcBef>
                <a:spcPts val="648"/>
              </a:spcBef>
            </a:pPr>
            <a:r>
              <a:rPr lang="ja-JP" altLang="en-US" sz="1295" dirty="0"/>
              <a:t>　審査結果に基づき、以下の賞を授与します。</a:t>
            </a:r>
            <a:endParaRPr lang="en-US" altLang="ja-JP" sz="1295" dirty="0"/>
          </a:p>
          <a:p>
            <a:r>
              <a:rPr lang="ja-JP" altLang="en-US" sz="1295" dirty="0"/>
              <a:t>　　最優秀賞（東京消防庁消防総監賞）　</a:t>
            </a:r>
            <a:r>
              <a:rPr lang="ja-JP" altLang="en-US" sz="1295" dirty="0" smtClean="0"/>
              <a:t> </a:t>
            </a:r>
            <a:r>
              <a:rPr lang="ja-JP" altLang="en-US" sz="1295" dirty="0"/>
              <a:t>　 </a:t>
            </a:r>
            <a:r>
              <a:rPr lang="ja-JP" altLang="en-US" sz="1295" dirty="0" smtClean="0"/>
              <a:t> 　３</a:t>
            </a:r>
            <a:r>
              <a:rPr lang="ja-JP" altLang="en-US" sz="1295" dirty="0"/>
              <a:t>団体程度</a:t>
            </a:r>
            <a:endParaRPr lang="en-US" altLang="ja-JP" sz="1295" dirty="0"/>
          </a:p>
          <a:p>
            <a:r>
              <a:rPr lang="ja-JP" altLang="en-US" sz="1295" dirty="0"/>
              <a:t>　　優秀賞　（東京消防庁防災部長賞）　　　</a:t>
            </a:r>
            <a:r>
              <a:rPr lang="ja-JP" altLang="en-US" sz="1295" dirty="0" smtClean="0"/>
              <a:t>　４</a:t>
            </a:r>
            <a:r>
              <a:rPr lang="ja-JP" altLang="en-US" sz="1295" dirty="0"/>
              <a:t>団体程度</a:t>
            </a:r>
            <a:endParaRPr lang="en-US" altLang="ja-JP" sz="1295" dirty="0"/>
          </a:p>
          <a:p>
            <a:r>
              <a:rPr lang="ja-JP" altLang="en-US" sz="1295" dirty="0"/>
              <a:t>　　優良賞　（東京消防庁消防方面本部長賞）１０団体</a:t>
            </a:r>
            <a:r>
              <a:rPr lang="ja-JP" altLang="en-US" sz="1295" dirty="0" smtClean="0"/>
              <a:t>程度</a:t>
            </a:r>
            <a:endParaRPr lang="en-US" altLang="ja-JP" sz="1295" dirty="0" smtClean="0"/>
          </a:p>
          <a:p>
            <a:r>
              <a:rPr lang="ja-JP" altLang="en-US" sz="1295" dirty="0"/>
              <a:t>　</a:t>
            </a:r>
            <a:r>
              <a:rPr lang="ja-JP" altLang="en-US" sz="1295" dirty="0" smtClean="0"/>
              <a:t>　選考委員長特別賞　　　　　　　　　   最大５団体</a:t>
            </a:r>
            <a:endParaRPr lang="ja-JP" altLang="en-US" sz="1295" dirty="0"/>
          </a:p>
        </p:txBody>
      </p:sp>
    </p:spTree>
    <p:extLst>
      <p:ext uri="{BB962C8B-B14F-4D97-AF65-F5344CB8AC3E}">
        <p14:creationId xmlns:p14="http://schemas.microsoft.com/office/powerpoint/2010/main" val="383681764"/>
      </p:ext>
    </p:extLst>
  </p:cSld>
  <p:clrMapOvr>
    <a:masterClrMapping/>
  </p:clrMapOvr>
  <p:timing>
    <p:tnLst>
      <p:par>
        <p:cTn id="1" dur="indefinite" restart="never" nodeType="tmRoot"/>
      </p:par>
    </p:tnLst>
  </p:timing>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Words>415</Words>
  <PresentationFormat>ユーザー設定</PresentationFormat>
  <Paragraphs>38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Arial</vt:lpstr>
      <vt:lpstr>Trebuchet MS</vt:lpstr>
      <vt:lpstr>Wingdings 3</vt:lpstr>
      <vt:lpstr>ファセット</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